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F2"/>
    <a:srgbClr val="DBE8ED"/>
    <a:srgbClr val="EFF5F7"/>
    <a:srgbClr val="E4E5DF"/>
    <a:srgbClr val="EAE9ED"/>
    <a:srgbClr val="0C2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12" autoAdjust="0"/>
  </p:normalViewPr>
  <p:slideViewPr>
    <p:cSldViewPr snapToGrid="0">
      <p:cViewPr varScale="1">
        <p:scale>
          <a:sx n="90" d="100"/>
          <a:sy n="90" d="100"/>
        </p:scale>
        <p:origin x="114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F53B-F69D-6C46-A415-D7EFA432B584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F665-CECA-2141-AA64-6223E31594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530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B69-C2A2-164F-BD38-C00133D329C5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3466-5F21-7449-B1BF-588ADE6567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70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E2BA-A563-FB4A-A14C-C3B6045983F4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F1B8-B99C-4C45-9371-6D260174A6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46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866F-1494-2640-8D78-BCE549F3026F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9139-3E2D-E24E-8C10-3890984509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44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AFC9-5921-D041-9EC9-786E41B00F7F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6C36-14CD-794A-BDDA-603567DFD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26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7B42-A894-0145-9F6B-C3F15C8308D4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2EC-88A5-2346-AC46-007C3E8161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361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67C6-A7B5-5747-8769-D8A0D7E211D9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2AF77-AF02-B040-84E7-FF493EE5FD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1C59-2744-B840-9D6E-D3D0C32AD04F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B630-3B0C-4C45-A4D4-C1FFC7D6AB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96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681A-3B1B-5845-817E-9ECDA9476328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3CA1-FCA8-C348-9577-51A474B567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39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DF8-8A3D-544F-AD6E-E5209C325870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411-74C6-6445-8505-B995483C96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634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D71F-4FB9-3A44-AEE6-3834877722F6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0364-708C-684B-9ADA-AECA8355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22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 userDrawn="1"/>
        </p:nvSpPr>
        <p:spPr>
          <a:xfrm>
            <a:off x="-1" y="-43543"/>
            <a:ext cx="9144000" cy="996950"/>
          </a:xfrm>
          <a:prstGeom prst="rect">
            <a:avLst/>
          </a:prstGeom>
          <a:solidFill>
            <a:srgbClr val="E6E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8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 smtClean="0"/>
              <a:t>レベル　　　　　　　　　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8E8EFB-6E3C-4E4A-85EF-50258C0E2021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0A22D3-D7D7-CB4F-994D-AE5B43E657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7055" y="185738"/>
            <a:ext cx="641620" cy="5881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4"/>
          <p:cNvSpPr txBox="1">
            <a:spLocks noChangeArrowheads="1"/>
          </p:cNvSpPr>
          <p:nvPr/>
        </p:nvSpPr>
        <p:spPr bwMode="auto">
          <a:xfrm>
            <a:off x="873125" y="84138"/>
            <a:ext cx="7372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200" dirty="0">
                <a:solidFill>
                  <a:srgbClr val="07223D"/>
                </a:solidFill>
              </a:rPr>
              <a:t>[</a:t>
            </a:r>
            <a:r>
              <a:rPr lang="en-US" altLang="ja-JP" sz="2200" dirty="0" smtClean="0">
                <a:solidFill>
                  <a:srgbClr val="07223D"/>
                </a:solidFill>
              </a:rPr>
              <a:t>Enter title here]</a:t>
            </a:r>
            <a:endParaRPr lang="ja-JP" altLang="en-US" sz="2200" dirty="0">
              <a:solidFill>
                <a:srgbClr val="07223D"/>
              </a:solidFill>
            </a:endParaRPr>
          </a:p>
        </p:txBody>
      </p:sp>
      <p:sp>
        <p:nvSpPr>
          <p:cNvPr id="13314" name="テキスト ボックス 6"/>
          <p:cNvSpPr txBox="1">
            <a:spLocks noChangeArrowheads="1"/>
          </p:cNvSpPr>
          <p:nvPr/>
        </p:nvSpPr>
        <p:spPr bwMode="auto">
          <a:xfrm>
            <a:off x="873125" y="508000"/>
            <a:ext cx="53326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1600" dirty="0" smtClean="0">
                <a:solidFill>
                  <a:srgbClr val="07223D"/>
                </a:solidFill>
              </a:rPr>
              <a:t>Organizers: *** *** (Department of ***, *** University) et al.</a:t>
            </a:r>
            <a:endParaRPr lang="ja-JP" altLang="en-US" sz="1200" dirty="0">
              <a:solidFill>
                <a:srgbClr val="07223D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050" y="2947988"/>
            <a:ext cx="7842250" cy="32932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Describe your theme here.</a:t>
            </a:r>
            <a:endParaRPr lang="en-US" altLang="ja-JP" sz="2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en-US" altLang="ja-JP" dirty="0" smtClean="0">
                <a:latin typeface="+mn-lt"/>
                <a:ea typeface="+mn-ea"/>
                <a:cs typeface="+mn-cs"/>
              </a:rPr>
              <a:t>There are no restrictions for the content and format, but please make your description understandable for participants who are not expert in the field of your theme. Use figures/tables as needed.</a:t>
            </a: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 smtClean="0">
                <a:latin typeface="+mn-lt"/>
                <a:ea typeface="+mn-ea"/>
                <a:cs typeface="+mn-cs"/>
              </a:rPr>
              <a:t>+ Please do not use animation.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en-US" altLang="ja-JP" dirty="0" smtClean="0">
                <a:latin typeface="+mn-lt"/>
                <a:ea typeface="+mn-ea"/>
                <a:cs typeface="+mn-cs"/>
              </a:rPr>
              <a:t>To avoid layout </a:t>
            </a:r>
            <a:r>
              <a:rPr lang="en-US" altLang="ja-JP" dirty="0" smtClean="0">
                <a:latin typeface="+mn-lt"/>
                <a:ea typeface="+mn-ea"/>
                <a:cs typeface="+mn-cs"/>
              </a:rPr>
              <a:t>change when we edit theme number etc., </a:t>
            </a:r>
            <a:r>
              <a:rPr lang="en-US" altLang="ja-JP" dirty="0" smtClean="0">
                <a:latin typeface="+mn-lt"/>
                <a:ea typeface="+mn-ea"/>
                <a:cs typeface="+mn-cs"/>
              </a:rPr>
              <a:t>use common fonts for Windows or </a:t>
            </a:r>
            <a:r>
              <a:rPr lang="en-US" altLang="ja-JP" dirty="0" smtClean="0">
                <a:latin typeface="+mn-lt"/>
                <a:ea typeface="+mn-ea"/>
                <a:cs typeface="+mn-cs"/>
              </a:rPr>
              <a:t>Mac.</a:t>
            </a:r>
            <a:endParaRPr lang="en-US" altLang="ja-JP" dirty="0" smtClean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 smtClean="0">
                <a:latin typeface="+mn-lt"/>
                <a:ea typeface="+mn-ea"/>
                <a:cs typeface="+mn-cs"/>
              </a:rPr>
              <a:t>+ This slide will be uploaded on our website and used on Day 1 of SDS for your theme introduction to all participants.</a:t>
            </a:r>
            <a:endParaRPr lang="en-US" altLang="ja-JP" dirty="0">
              <a:latin typeface="+mn-lt"/>
              <a:ea typeface="+mn-ea"/>
              <a:cs typeface="+mn-cs"/>
            </a:endParaRPr>
          </a:p>
        </p:txBody>
      </p:sp>
      <p:sp>
        <p:nvSpPr>
          <p:cNvPr id="13316" name="テキスト ボックス 13"/>
          <p:cNvSpPr txBox="1">
            <a:spLocks noChangeArrowheads="1"/>
          </p:cNvSpPr>
          <p:nvPr/>
        </p:nvSpPr>
        <p:spPr bwMode="auto">
          <a:xfrm>
            <a:off x="666750" y="1555512"/>
            <a:ext cx="7810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en-US" altLang="ja-JP" sz="1800" dirty="0" smtClean="0">
                <a:latin typeface="+mn-lt"/>
              </a:rPr>
              <a:t>+ Do not edit “00” above. It will be replaced with your theme number.</a:t>
            </a:r>
            <a:endParaRPr lang="en-US" altLang="ja-JP" sz="1800" dirty="0">
              <a:latin typeface="+mn-lt"/>
            </a:endParaRPr>
          </a:p>
        </p:txBody>
      </p:sp>
      <p:sp>
        <p:nvSpPr>
          <p:cNvPr id="13317" name="テキスト ボックス 9"/>
          <p:cNvSpPr txBox="1">
            <a:spLocks noChangeArrowheads="1"/>
          </p:cNvSpPr>
          <p:nvPr/>
        </p:nvSpPr>
        <p:spPr bwMode="auto">
          <a:xfrm>
            <a:off x="79375" y="71438"/>
            <a:ext cx="838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4800" dirty="0">
                <a:solidFill>
                  <a:srgbClr val="07223D"/>
                </a:solidFill>
              </a:rPr>
              <a:t>00</a:t>
            </a:r>
            <a:endParaRPr lang="ja-JP" altLang="en-US" sz="4800" dirty="0">
              <a:solidFill>
                <a:srgbClr val="0722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129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Kita</dc:creator>
  <cp:lastModifiedBy>Tsuno</cp:lastModifiedBy>
  <cp:revision>21</cp:revision>
  <dcterms:created xsi:type="dcterms:W3CDTF">2014-05-20T05:26:12Z</dcterms:created>
  <dcterms:modified xsi:type="dcterms:W3CDTF">2017-05-08T12:34:41Z</dcterms:modified>
</cp:coreProperties>
</file>