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FF2"/>
    <a:srgbClr val="DBE8ED"/>
    <a:srgbClr val="EFF5F7"/>
    <a:srgbClr val="E4E5DF"/>
    <a:srgbClr val="EAE9ED"/>
    <a:srgbClr val="0C23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1" autoAdjust="0"/>
    <p:restoredTop sz="86412" autoAdjust="0"/>
  </p:normalViewPr>
  <p:slideViewPr>
    <p:cSldViewPr snapToGrid="0">
      <p:cViewPr varScale="1">
        <p:scale>
          <a:sx n="76" d="100"/>
          <a:sy n="76" d="100"/>
        </p:scale>
        <p:origin x="91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F53B-F69D-6C46-A415-D7EFA432B584}" type="datetimeFigureOut">
              <a:rPr lang="ja-JP" altLang="en-US"/>
              <a:pPr>
                <a:defRPr/>
              </a:pPr>
              <a:t>2017/4/28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CF665-CECA-2141-AA64-6223E31594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5300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AB69-C2A2-164F-BD38-C00133D329C5}" type="datetimeFigureOut">
              <a:rPr lang="ja-JP" altLang="en-US"/>
              <a:pPr>
                <a:defRPr/>
              </a:pPr>
              <a:t>2017/4/28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43466-5F21-7449-B1BF-588ADE6567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270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8E2BA-A563-FB4A-A14C-C3B6045983F4}" type="datetimeFigureOut">
              <a:rPr lang="ja-JP" altLang="en-US"/>
              <a:pPr>
                <a:defRPr/>
              </a:pPr>
              <a:t>2017/4/28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DF1B8-B99C-4C45-9371-6D260174A6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646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2866F-1494-2640-8D78-BCE549F3026F}" type="datetimeFigureOut">
              <a:rPr lang="ja-JP" altLang="en-US"/>
              <a:pPr>
                <a:defRPr/>
              </a:pPr>
              <a:t>2017/4/28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09139-3E2D-E24E-8C10-3890984509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544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FAFC9-5921-D041-9EC9-786E41B00F7F}" type="datetimeFigureOut">
              <a:rPr lang="ja-JP" altLang="en-US"/>
              <a:pPr>
                <a:defRPr/>
              </a:pPr>
              <a:t>2017/4/28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6C36-14CD-794A-BDDA-603567DFDE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226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7B42-A894-0145-9F6B-C3F15C8308D4}" type="datetimeFigureOut">
              <a:rPr lang="ja-JP" altLang="en-US"/>
              <a:pPr>
                <a:defRPr/>
              </a:pPr>
              <a:t>2017/4/28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E82EC-88A5-2346-AC46-007C3E8161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361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A67C6-A7B5-5747-8769-D8A0D7E211D9}" type="datetimeFigureOut">
              <a:rPr lang="ja-JP" altLang="en-US"/>
              <a:pPr>
                <a:defRPr/>
              </a:pPr>
              <a:t>2017/4/28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2AF77-AF02-B040-84E7-FF493EE5FD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700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D1C59-2744-B840-9D6E-D3D0C32AD04F}" type="datetimeFigureOut">
              <a:rPr lang="ja-JP" altLang="en-US"/>
              <a:pPr>
                <a:defRPr/>
              </a:pPr>
              <a:t>2017/4/28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DB630-3B0C-4C45-A4D4-C1FFC7D6AB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96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B681A-3B1B-5845-817E-9ECDA9476328}" type="datetimeFigureOut">
              <a:rPr lang="ja-JP" altLang="en-US"/>
              <a:pPr>
                <a:defRPr/>
              </a:pPr>
              <a:t>2017/4/28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C3CA1-FCA8-C348-9577-51A474B567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396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71DF8-8A3D-544F-AD6E-E5209C325870}" type="datetimeFigureOut">
              <a:rPr lang="ja-JP" altLang="en-US"/>
              <a:pPr>
                <a:defRPr/>
              </a:pPr>
              <a:t>2017/4/28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C9411-74C6-6445-8505-B995483C96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634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3D71F-4FB9-3A44-AEE6-3834877722F6}" type="datetimeFigureOut">
              <a:rPr lang="ja-JP" altLang="en-US"/>
              <a:pPr>
                <a:defRPr/>
              </a:pPr>
              <a:t>2017/4/28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20364-708C-684B-9ADA-AECA83551F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322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 userDrawn="1"/>
        </p:nvSpPr>
        <p:spPr>
          <a:xfrm>
            <a:off x="-1" y="-43543"/>
            <a:ext cx="9144000" cy="996950"/>
          </a:xfrm>
          <a:prstGeom prst="rect">
            <a:avLst/>
          </a:prstGeom>
          <a:solidFill>
            <a:srgbClr val="E6E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7" name="Title Placeholder 1"/>
          <p:cNvSpPr>
            <a:spLocks noGrp="1"/>
          </p:cNvSpPr>
          <p:nvPr userDrawn="1"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タイトルの書式設定</a:t>
            </a:r>
            <a:endParaRPr lang="en-US" altLang="ja-JP" dirty="0"/>
          </a:p>
        </p:txBody>
      </p:sp>
      <p:sp>
        <p:nvSpPr>
          <p:cNvPr id="1028" name="Text Placeholder 2"/>
          <p:cNvSpPr>
            <a:spLocks noGrp="1"/>
          </p:cNvSpPr>
          <p:nvPr userDrawn="1"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 smtClean="0"/>
              <a:t>レベル　　　　　　　　　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B8E8EFB-6E3C-4E4A-85EF-50258C0E2021}" type="datetimeFigureOut">
              <a:rPr lang="ja-JP" altLang="en-US"/>
              <a:pPr>
                <a:defRPr/>
              </a:pPr>
              <a:t>2017/4/28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0A22D3-D7D7-CB4F-994D-AE5B43E657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37055" y="185738"/>
            <a:ext cx="641620" cy="5881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テキスト ボックス 4"/>
          <p:cNvSpPr txBox="1">
            <a:spLocks noChangeArrowheads="1"/>
          </p:cNvSpPr>
          <p:nvPr/>
        </p:nvSpPr>
        <p:spPr bwMode="auto">
          <a:xfrm>
            <a:off x="873125" y="84138"/>
            <a:ext cx="73723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ja-JP" altLang="en-US" sz="2200">
                <a:solidFill>
                  <a:srgbClr val="07223D"/>
                </a:solidFill>
              </a:rPr>
              <a:t>タイトルタイトルタイトルタイトルタイトルタイトルタイトル</a:t>
            </a:r>
          </a:p>
        </p:txBody>
      </p:sp>
      <p:sp>
        <p:nvSpPr>
          <p:cNvPr id="13314" name="テキスト ボックス 6"/>
          <p:cNvSpPr txBox="1">
            <a:spLocks noChangeArrowheads="1"/>
          </p:cNvSpPr>
          <p:nvPr/>
        </p:nvSpPr>
        <p:spPr bwMode="auto">
          <a:xfrm>
            <a:off x="873125" y="508000"/>
            <a:ext cx="5808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ja-JP" altLang="en-US" sz="1600">
                <a:solidFill>
                  <a:srgbClr val="07223D"/>
                </a:solidFill>
              </a:rPr>
              <a:t>実施者：○○○○（○○大学○○研究科／○○株式会社）　</a:t>
            </a:r>
            <a:r>
              <a:rPr lang="ja-JP" altLang="en-US" sz="1200">
                <a:solidFill>
                  <a:srgbClr val="07223D"/>
                </a:solidFill>
              </a:rPr>
              <a:t>他○名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4050" y="2947988"/>
            <a:ext cx="7842250" cy="3016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ここに、テーマの内容を簡潔に説明してください。</a:t>
            </a:r>
            <a:endParaRPr lang="en-US" altLang="ja-JP" sz="24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>
                <a:latin typeface="+mn-lt"/>
                <a:ea typeface="+mn-ea"/>
                <a:cs typeface="+mn-cs"/>
              </a:rPr>
              <a:t>+ </a:t>
            </a:r>
            <a:r>
              <a:rPr lang="ja-JP" altLang="en-US" dirty="0">
                <a:latin typeface="+mn-lt"/>
                <a:ea typeface="+mn-ea"/>
                <a:cs typeface="+mn-cs"/>
              </a:rPr>
              <a:t>内容や書式は自由ですが、図表などを用い、専門外の人にもわかりやすいよう表現してください</a:t>
            </a:r>
            <a:endParaRPr lang="en-US" altLang="ja-JP" dirty="0">
              <a:latin typeface="+mn-lt"/>
              <a:ea typeface="+mn-ea"/>
              <a:cs typeface="+mn-cs"/>
            </a:endParaRP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>
                <a:latin typeface="+mn-lt"/>
                <a:ea typeface="+mn-ea"/>
                <a:cs typeface="+mn-cs"/>
              </a:rPr>
              <a:t>+ </a:t>
            </a:r>
            <a:r>
              <a:rPr lang="ja-JP" altLang="en-US" dirty="0">
                <a:latin typeface="+mn-lt"/>
                <a:ea typeface="+mn-ea"/>
                <a:cs typeface="+mn-cs"/>
              </a:rPr>
              <a:t>アニメーションは使用しないでください</a:t>
            </a:r>
            <a:endParaRPr lang="en-US" altLang="ja-JP" dirty="0">
              <a:latin typeface="+mn-lt"/>
              <a:ea typeface="+mn-ea"/>
              <a:cs typeface="+mn-cs"/>
            </a:endParaRP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>
                <a:latin typeface="+mn-lt"/>
                <a:ea typeface="+mn-ea"/>
                <a:cs typeface="+mn-cs"/>
              </a:rPr>
              <a:t>+ </a:t>
            </a:r>
            <a:r>
              <a:rPr lang="ja-JP" altLang="en-US" dirty="0">
                <a:latin typeface="+mn-lt"/>
                <a:ea typeface="+mn-ea"/>
                <a:cs typeface="+mn-cs"/>
              </a:rPr>
              <a:t>実行委員会の方でテーマ番号を入れるなど多少の編集をしますので、レイアウトの崩れがないよう、</a:t>
            </a:r>
            <a:r>
              <a:rPr lang="en-US" altLang="ja-JP" dirty="0">
                <a:latin typeface="+mn-lt"/>
                <a:ea typeface="+mn-ea"/>
                <a:cs typeface="+mn-cs"/>
              </a:rPr>
              <a:t>Windows</a:t>
            </a:r>
            <a:r>
              <a:rPr lang="ja-JP" altLang="en-US" dirty="0">
                <a:latin typeface="+mn-lt"/>
                <a:ea typeface="+mn-ea"/>
                <a:cs typeface="+mn-cs"/>
              </a:rPr>
              <a:t>または</a:t>
            </a:r>
            <a:r>
              <a:rPr lang="en-US" altLang="ja-JP" dirty="0">
                <a:latin typeface="+mn-lt"/>
                <a:ea typeface="+mn-ea"/>
                <a:cs typeface="+mn-cs"/>
              </a:rPr>
              <a:t>mac</a:t>
            </a:r>
            <a:r>
              <a:rPr lang="ja-JP" altLang="en-US" dirty="0">
                <a:latin typeface="+mn-lt"/>
                <a:ea typeface="+mn-ea"/>
                <a:cs typeface="+mn-cs"/>
              </a:rPr>
              <a:t>で一般的なフォントを使用してください</a:t>
            </a:r>
            <a:endParaRPr lang="en-US" altLang="ja-JP" dirty="0">
              <a:latin typeface="+mn-lt"/>
              <a:ea typeface="+mn-ea"/>
              <a:cs typeface="+mn-cs"/>
            </a:endParaRP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>
                <a:latin typeface="+mn-lt"/>
                <a:ea typeface="+mn-ea"/>
                <a:cs typeface="+mn-cs"/>
              </a:rPr>
              <a:t>+ </a:t>
            </a:r>
            <a:r>
              <a:rPr lang="ja-JP" altLang="en-US" dirty="0">
                <a:latin typeface="+mn-lt"/>
                <a:ea typeface="+mn-ea"/>
                <a:cs typeface="+mn-cs"/>
              </a:rPr>
              <a:t>このスライドは</a:t>
            </a:r>
            <a:r>
              <a:rPr lang="en-US" altLang="ja-JP" dirty="0">
                <a:latin typeface="+mn-lt"/>
                <a:ea typeface="+mn-ea"/>
                <a:cs typeface="+mn-cs"/>
              </a:rPr>
              <a:t>web</a:t>
            </a:r>
            <a:r>
              <a:rPr lang="ja-JP" altLang="en-US" dirty="0">
                <a:latin typeface="+mn-lt"/>
                <a:ea typeface="+mn-ea"/>
                <a:cs typeface="+mn-cs"/>
              </a:rPr>
              <a:t>に掲載する他、サマーデザインスクール初日の全体でのテーマ説明の際にも使用します</a:t>
            </a:r>
            <a:endParaRPr lang="en-US" altLang="ja-JP" dirty="0">
              <a:latin typeface="+mn-lt"/>
              <a:ea typeface="+mn-ea"/>
              <a:cs typeface="+mn-cs"/>
            </a:endParaRPr>
          </a:p>
        </p:txBody>
      </p:sp>
      <p:sp>
        <p:nvSpPr>
          <p:cNvPr id="13316" name="テキスト ボックス 13"/>
          <p:cNvSpPr txBox="1">
            <a:spLocks noChangeArrowheads="1"/>
          </p:cNvSpPr>
          <p:nvPr/>
        </p:nvSpPr>
        <p:spPr bwMode="auto">
          <a:xfrm>
            <a:off x="654050" y="1100138"/>
            <a:ext cx="7810500" cy="123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>
              <a:spcAft>
                <a:spcPts val="1200"/>
              </a:spcAft>
            </a:pPr>
            <a:r>
              <a:rPr lang="en-US" altLang="ja-JP" sz="1800"/>
              <a:t>+ </a:t>
            </a:r>
            <a:r>
              <a:rPr lang="ja-JP" altLang="en-US" sz="1800"/>
              <a:t>タイトルが長すぎる場合は折り返し、実施者欄を右にずらしてください</a:t>
            </a:r>
            <a:endParaRPr lang="en-US" altLang="ja-JP" sz="1800"/>
          </a:p>
          <a:p>
            <a:pPr algn="just" eaLnBrk="1" hangingPunct="1">
              <a:spcAft>
                <a:spcPts val="1200"/>
              </a:spcAft>
            </a:pPr>
            <a:r>
              <a:rPr lang="en-US" altLang="ja-JP" sz="1800"/>
              <a:t>+ </a:t>
            </a:r>
            <a:r>
              <a:rPr lang="ja-JP" altLang="en-US" sz="1800"/>
              <a:t>実施者は代表者１名のみ記載し、「他○名」としてください</a:t>
            </a:r>
            <a:endParaRPr lang="en-US" altLang="ja-JP" sz="1800"/>
          </a:p>
          <a:p>
            <a:pPr algn="just" eaLnBrk="1" hangingPunct="1">
              <a:spcAft>
                <a:spcPts val="1200"/>
              </a:spcAft>
            </a:pPr>
            <a:r>
              <a:rPr lang="en-US" altLang="ja-JP" sz="1800"/>
              <a:t>+ </a:t>
            </a:r>
            <a:r>
              <a:rPr lang="ja-JP" altLang="en-US" sz="1800"/>
              <a:t>「</a:t>
            </a:r>
            <a:r>
              <a:rPr lang="en-US" altLang="ja-JP" sz="1800"/>
              <a:t>00</a:t>
            </a:r>
            <a:r>
              <a:rPr lang="ja-JP" altLang="en-US" sz="1800"/>
              <a:t>」にはテーマ番号を入れるので、編集しないでください</a:t>
            </a:r>
            <a:endParaRPr lang="en-US" altLang="ja-JP" sz="1800"/>
          </a:p>
        </p:txBody>
      </p:sp>
      <p:sp>
        <p:nvSpPr>
          <p:cNvPr id="13317" name="テキスト ボックス 9"/>
          <p:cNvSpPr txBox="1">
            <a:spLocks noChangeArrowheads="1"/>
          </p:cNvSpPr>
          <p:nvPr/>
        </p:nvSpPr>
        <p:spPr bwMode="auto">
          <a:xfrm>
            <a:off x="79375" y="71438"/>
            <a:ext cx="838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4800">
                <a:solidFill>
                  <a:srgbClr val="07223D"/>
                </a:solidFill>
              </a:rPr>
              <a:t>00</a:t>
            </a:r>
            <a:endParaRPr lang="ja-JP" altLang="en-US" sz="4800">
              <a:solidFill>
                <a:srgbClr val="07223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168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Kita</dc:creator>
  <cp:lastModifiedBy>maruyama</cp:lastModifiedBy>
  <cp:revision>14</cp:revision>
  <dcterms:created xsi:type="dcterms:W3CDTF">2014-05-20T05:26:12Z</dcterms:created>
  <dcterms:modified xsi:type="dcterms:W3CDTF">2017-04-28T04:02:26Z</dcterms:modified>
</cp:coreProperties>
</file>